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gE097pFIr+7yIo9DvwguG+jBG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EA7A2FA-0462-4EBF-87C8-69A70A89B0F6}">
  <a:tblStyle styleId="{1EA7A2FA-0462-4EBF-87C8-69A70A89B0F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1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/>
        </p:nvGraphicFramePr>
        <p:xfrm>
          <a:off x="67675" y="10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{1EA7A2FA-0462-4EBF-87C8-69A70A89B0F6}</a:tableStyleId>
              </a:tblPr>
              <a:tblGrid>
                <a:gridCol w="2256900"/>
                <a:gridCol w="2256900"/>
                <a:gridCol w="2256900"/>
                <a:gridCol w="2256900"/>
              </a:tblGrid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 u="none" cap="none" strike="noStrike"/>
                        <a:t>Nothing by Mouth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 u="none" cap="none" strike="noStrike"/>
                        <a:t>(NPO)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Oral care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Ice chips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Water</a:t>
                      </a:r>
                      <a:endParaRPr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 u="none" cap="none" strike="noStrike"/>
                        <a:t>Applesauce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 u="none" cap="none" strike="noStrike"/>
                        <a:t>Pudding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 u="none" cap="none" strike="noStrike"/>
                        <a:t>Crackers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600"/>
                        <a:t>Juice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Stop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More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Something else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 u="none" cap="none" strike="noStrike"/>
                        <a:t>Letter Board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7345" y="580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{1EA7A2FA-0462-4EBF-87C8-69A70A89B0F6}</a:tableStyleId>
              </a:tblPr>
              <a:tblGrid>
                <a:gridCol w="3025650"/>
                <a:gridCol w="3067050"/>
                <a:gridCol w="2955875"/>
              </a:tblGrid>
              <a:tr h="60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MAYBE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DON’T  KNOW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LATER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1"/>
          <p:cNvSpPr txBox="1"/>
          <p:nvPr/>
        </p:nvSpPr>
        <p:spPr>
          <a:xfrm>
            <a:off x="67670" y="65038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2020-03-17T22:31:26Z</dcterms:created>
  <dc:creator>Santiago, Rachel</dc:creator>
</cp:coreProperties>
</file>