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938D610-C066-4D61-801E-EDC95752294E}">
  <a:tblStyle styleId="{4938D610-C066-4D61-801E-EDC9575229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2" Type="http://schemas.openxmlformats.org/officeDocument/2006/relationships/slide" Target="slides/slide6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12926b887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12926b88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72a62eae89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72a62eae89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12926b88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12926b88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12926b88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12926b88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12926b88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12926b88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438150" y="1211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8267700"/>
              </a:tblGrid>
              <a:tr h="2118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Swallowing Test: </a:t>
                      </a:r>
                      <a:r>
                        <a:rPr b="1" lang="en" sz="3700" u="sng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FEES</a:t>
                      </a:r>
                      <a:endParaRPr b="1" sz="3700" u="sng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(Fiberoptic Endoscopic Evaluation of Swallowing)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2851645" y="4825525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515575" y="19672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To see how I am eating and drinking and how to help me swallow.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1" name="Google Shape;61;p14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am I having this test?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5425" y="1317500"/>
            <a:ext cx="2866200" cy="193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2274" y="3456775"/>
            <a:ext cx="1252500" cy="1272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 SLP will gently place a small camera (like a bendy noodle)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in my nose. The camera lets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them see inside my throat.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5" title="03A7A702-616B-4AFC-8BFA-3554B7E9F6AF.jpg"/>
          <p:cNvPicPr preferRelativeResize="0"/>
          <p:nvPr/>
        </p:nvPicPr>
        <p:blipFill rotWithShape="1">
          <a:blip r:embed="rId3">
            <a:alphaModFix/>
          </a:blip>
          <a:srcRect b="0" l="0" r="0" t="2496"/>
          <a:stretch/>
        </p:blipFill>
        <p:spPr>
          <a:xfrm>
            <a:off x="4995300" y="1204750"/>
            <a:ext cx="3406800" cy="345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aphicFrame>
        <p:nvGraphicFramePr>
          <p:cNvPr id="70" name="Google Shape;70;p15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is the test done?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 will sit up in the chair or bed.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 will eat and drink different foods and liquids. The food coloring helps to see the swallows more clearly on the camera.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6" name="Google Shape;76;p16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 I do? 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77" name="Google Shape;77;p16" title="C0499560-022B-4CD9-953B-7D279EEE142C.jpg"/>
          <p:cNvPicPr preferRelativeResize="0"/>
          <p:nvPr/>
        </p:nvPicPr>
        <p:blipFill rotWithShape="1">
          <a:blip r:embed="rId3">
            <a:alphaModFix/>
          </a:blip>
          <a:srcRect b="0" l="4934" r="5186" t="0"/>
          <a:stretch/>
        </p:blipFill>
        <p:spPr>
          <a:xfrm>
            <a:off x="5792225" y="1058651"/>
            <a:ext cx="1510500" cy="3744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478500" y="1698500"/>
            <a:ext cx="4516800" cy="23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 camera looks down into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my throat and shows how food and liquid go down.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 may feel a tickle or some pressure in my nose but it won’t last long. I will still be able to breathe and use my voice.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" name="Google Shape;83;p17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does the camera see?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84" name="Google Shape;84;p17" title="0EF9501E-0535-41BC-B269-39D5B7C4380D.jpg"/>
          <p:cNvPicPr preferRelativeResize="0"/>
          <p:nvPr/>
        </p:nvPicPr>
        <p:blipFill rotWithShape="1">
          <a:blip r:embed="rId3">
            <a:alphaModFix/>
          </a:blip>
          <a:srcRect b="0" l="6454" r="0" t="0"/>
          <a:stretch/>
        </p:blipFill>
        <p:spPr>
          <a:xfrm>
            <a:off x="5393700" y="1023551"/>
            <a:ext cx="2797800" cy="3815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469225" y="1781925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 camera will come out. The SLP will talk to me about what they saw. They will make a plan with me about foods and liquids or if I need to wait to eat and drink.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0" name="Google Shape;90;p18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{4938D610-C066-4D61-801E-EDC95752294E}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happens after the test?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sp>
        <p:nvSpPr>
          <p:cNvPr id="91" name="Google Shape;91;p18"/>
          <p:cNvSpPr/>
          <p:nvPr/>
        </p:nvSpPr>
        <p:spPr>
          <a:xfrm>
            <a:off x="5588325" y="2159350"/>
            <a:ext cx="1343700" cy="9639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8"/>
          <p:cNvSpPr/>
          <p:nvPr/>
        </p:nvSpPr>
        <p:spPr>
          <a:xfrm>
            <a:off x="7279150" y="2159350"/>
            <a:ext cx="1343700" cy="9639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5959050" y="2391025"/>
            <a:ext cx="6765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SLP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