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Roboto-boldItalic.fntdata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267226" y="584289"/>
            <a:ext cx="2586389" cy="3492224"/>
            <a:chOff x="4781408" y="1547437"/>
            <a:chExt cx="1709106" cy="2307688"/>
          </a:xfrm>
        </p:grpSpPr>
        <p:sp>
          <p:nvSpPr>
            <p:cNvPr id="55" name="Google Shape;55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" name="Google Shape;56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13">
                  <a:solidFill>
                    <a:schemeClr val="dk1"/>
                  </a:solidFill>
                </a:rPr>
                <a:t>Eat more</a:t>
              </a:r>
              <a:endParaRPr b="1" sz="1813">
                <a:solidFill>
                  <a:schemeClr val="dk1"/>
                </a:solidFill>
              </a:endParaRPr>
            </a:p>
          </p:txBody>
        </p:sp>
        <p:sp>
          <p:nvSpPr>
            <p:cNvPr id="57" name="Google Shape;57;p13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2421"/>
                </a:spcAft>
                <a:buNone/>
              </a:pPr>
              <a:r>
                <a:t/>
              </a:r>
              <a:endParaRPr sz="121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8" name="Google Shape;58;p13"/>
          <p:cNvGrpSpPr/>
          <p:nvPr/>
        </p:nvGrpSpPr>
        <p:grpSpPr>
          <a:xfrm>
            <a:off x="3278801" y="584289"/>
            <a:ext cx="2586389" cy="3492224"/>
            <a:chOff x="4781408" y="1547437"/>
            <a:chExt cx="1709106" cy="2307688"/>
          </a:xfrm>
        </p:grpSpPr>
        <p:sp>
          <p:nvSpPr>
            <p:cNvPr id="59" name="Google Shape;59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Get stronger</a:t>
              </a:r>
              <a:endParaRPr b="1" sz="1800">
                <a:solidFill>
                  <a:schemeClr val="dk1"/>
                </a:solidFill>
              </a:endParaRPr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4781408" y="3117725"/>
              <a:ext cx="17091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2421"/>
                </a:spcAft>
                <a:buNone/>
              </a:pPr>
              <a:r>
                <a:rPr lang="en" sz="121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. </a:t>
              </a:r>
              <a:endParaRPr sz="121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2" name="Google Shape;62;p13"/>
          <p:cNvGrpSpPr/>
          <p:nvPr/>
        </p:nvGrpSpPr>
        <p:grpSpPr>
          <a:xfrm>
            <a:off x="6290384" y="584289"/>
            <a:ext cx="2586381" cy="2360578"/>
            <a:chOff x="4781413" y="1547437"/>
            <a:chExt cx="1709100" cy="1559888"/>
          </a:xfrm>
        </p:grpSpPr>
        <p:sp>
          <p:nvSpPr>
            <p:cNvPr id="63" name="Google Shape;63;p13"/>
            <p:cNvSpPr/>
            <p:nvPr/>
          </p:nvSpPr>
          <p:spPr>
            <a:xfrm>
              <a:off x="5023515" y="1547437"/>
              <a:ext cx="1224900" cy="1103100"/>
            </a:xfrm>
            <a:prstGeom prst="ellipse">
              <a:avLst/>
            </a:prstGeom>
            <a:noFill/>
            <a:ln cap="flat" cmpd="sng" w="5765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38350" lIns="138350" spcFirstLastPara="1" rIns="138350" wrap="square" tIns="138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13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138350" lIns="138350" spcFirstLastPara="1" rIns="138350" wrap="square" tIns="138350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en" sz="1513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endParaRPr b="1" sz="1513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br>
                <a:rPr b="1" lang="en" sz="1800">
                  <a:solidFill>
                    <a:schemeClr val="dk1"/>
                  </a:solidFill>
                </a:rPr>
              </a:b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Go home</a:t>
              </a:r>
              <a:endParaRPr b="1" sz="1800">
                <a:solidFill>
                  <a:schemeClr val="dk1"/>
                </a:solidFill>
              </a:endParaRPr>
            </a:p>
          </p:txBody>
        </p:sp>
      </p:grp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274" y="884300"/>
            <a:ext cx="1276300" cy="10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1166" y="884298"/>
            <a:ext cx="1181672" cy="103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7050" y="862725"/>
            <a:ext cx="1233025" cy="10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"/>
          <p:cNvSpPr/>
          <p:nvPr/>
        </p:nvSpPr>
        <p:spPr>
          <a:xfrm>
            <a:off x="2802625" y="1380875"/>
            <a:ext cx="574500" cy="22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5777700" y="1380875"/>
            <a:ext cx="574500" cy="22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3"/>
          <p:cNvSpPr txBox="1"/>
          <p:nvPr/>
        </p:nvSpPr>
        <p:spPr>
          <a:xfrm>
            <a:off x="1689750" y="3448175"/>
            <a:ext cx="5764500" cy="500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I need to eat more, get stronger, and go home. 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472445" y="479735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" name="Google Shape;72;p13"/>
          <p:cNvCxnSpPr/>
          <p:nvPr/>
        </p:nvCxnSpPr>
        <p:spPr>
          <a:xfrm>
            <a:off x="4572000" y="4773350"/>
            <a:ext cx="0" cy="3090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13"/>
          <p:cNvSpPr txBox="1"/>
          <p:nvPr/>
        </p:nvSpPr>
        <p:spPr>
          <a:xfrm>
            <a:off x="4938250" y="4666250"/>
            <a:ext cx="417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PCS is a trademark of Tobii Dynavox LLC.  All rights reserved. 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Used with permission.</a:t>
            </a:r>
            <a:endParaRPr i="1" sz="13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