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qkmoEVpel3+1Z/KFTgCwxMxS4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3EE1D8B-B577-459B-9B28-73AE4DFC83B0}">
  <a:tblStyle styleId="{23EE1D8B-B577-459B-9B28-73AE4DFC83B0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946064" y="6596938"/>
            <a:ext cx="6858000" cy="217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9073" y="6003985"/>
            <a:ext cx="624019" cy="686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807" y="6514754"/>
            <a:ext cx="847257" cy="30011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/>
        </p:nvSpPr>
        <p:spPr>
          <a:xfrm>
            <a:off x="6920079" y="6630172"/>
            <a:ext cx="218200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1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Patientprovidercommunication.org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Google Shape;93;p1"/>
          <p:cNvGraphicFramePr/>
          <p:nvPr/>
        </p:nvGraphicFramePr>
        <p:xfrm>
          <a:off x="67675" y="107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{23EE1D8B-B577-459B-9B28-73AE4DFC83B0}</a:tableStyleId>
              </a:tblPr>
              <a:tblGrid>
                <a:gridCol w="2256900"/>
                <a:gridCol w="2256900"/>
                <a:gridCol w="2256900"/>
                <a:gridCol w="2256900"/>
              </a:tblGrid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I’m okay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I’m tired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I feel like I’m choking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</a:rPr>
                        <a:t>I feel something stuck</a:t>
                      </a:r>
                      <a:endParaRPr b="1" sz="2600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I need suction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</a:rPr>
                        <a:t>I feel short </a:t>
                      </a:r>
                      <a:endParaRPr b="1" sz="2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</a:rPr>
                        <a:t>of breath</a:t>
                      </a:r>
                      <a:endParaRPr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My mouth is dry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600"/>
                        <a:t>I need </a:t>
                      </a:r>
                      <a:endParaRPr b="1" sz="26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600"/>
                        <a:t>oral care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9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My throat hurts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/>
                        <a:t>I feel nauseous</a:t>
                      </a:r>
                      <a:endParaRPr b="1" sz="2600" u="none" cap="none" strike="noStrike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</a:rPr>
                        <a:t>I need a break</a:t>
                      </a:r>
                      <a:endParaRPr b="1" sz="2600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</a:rPr>
                        <a:t>Letter </a:t>
                      </a:r>
                      <a:endParaRPr b="1" sz="2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600"/>
                        <a:buFont typeface="Calibri"/>
                        <a:buNone/>
                      </a:pPr>
                      <a:r>
                        <a:rPr b="1" lang="en-US" sz="2600">
                          <a:solidFill>
                            <a:schemeClr val="dk1"/>
                          </a:solidFill>
                        </a:rPr>
                        <a:t>board</a:t>
                      </a:r>
                      <a:endParaRPr b="1" sz="2600"/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4" name="Google Shape;94;p1"/>
          <p:cNvGraphicFramePr/>
          <p:nvPr/>
        </p:nvGraphicFramePr>
        <p:xfrm>
          <a:off x="57345" y="580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{23EE1D8B-B577-459B-9B28-73AE4DFC83B0}</a:tableStyleId>
              </a:tblPr>
              <a:tblGrid>
                <a:gridCol w="3025650"/>
                <a:gridCol w="3067050"/>
                <a:gridCol w="2955875"/>
              </a:tblGrid>
              <a:tr h="609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MAYBE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DON’T  KNOW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Verdana"/>
                        <a:buNone/>
                      </a:pPr>
                      <a:r>
                        <a:rPr b="1" lang="en-US" sz="2400" u="none" cap="none" strike="noStrik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LATER</a:t>
                      </a:r>
                      <a:endParaRPr b="1" sz="2400" u="none" cap="none" strike="noStrik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</a:tbl>
          </a:graphicData>
        </a:graphic>
      </p:graphicFrame>
      <p:sp>
        <p:nvSpPr>
          <p:cNvPr id="95" name="Google Shape;95;p1"/>
          <p:cNvSpPr txBox="1"/>
          <p:nvPr/>
        </p:nvSpPr>
        <p:spPr>
          <a:xfrm>
            <a:off x="67670" y="652365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2020-03-17T22:31:26Z</dcterms:created>
  <dc:creator>Santiago, Rachel</dc:creator>
</cp:coreProperties>
</file>