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2bsjOjSdWkMj+gQq4X428aWoZ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D71FD01-1982-4F6D-AC75-72C1720E0C35}">
  <a:tblStyle styleId="{7D71FD01-1982-4F6D-AC75-72C1720E0C3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1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/>
        </p:nvGraphicFramePr>
        <p:xfrm>
          <a:off x="67675" y="10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{7D71FD01-1982-4F6D-AC75-72C1720E0C35}</a:tableStyleId>
              </a:tblPr>
              <a:tblGrid>
                <a:gridCol w="2256900"/>
                <a:gridCol w="2256900"/>
                <a:gridCol w="2256900"/>
                <a:gridCol w="2256900"/>
              </a:tblGrid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 do I need a feeding tube?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are my options?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is it placed?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 it be painful?</a:t>
                      </a:r>
                      <a:endParaRPr b="1" sz="2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 I be awake during the procedure?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long do I need the tube?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 I still eat with a feeding tube?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 I go </a:t>
                      </a: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home</a:t>
                      </a: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with</a:t>
                      </a: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 feeding tube?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 I feel hungry?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 other people see it?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want a feeding tube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don’t want a </a:t>
                      </a: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feeding</a:t>
                      </a:r>
                      <a:r>
                        <a:rPr b="1" lang="en-US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tube</a:t>
                      </a:r>
                      <a:endParaRPr b="1" sz="2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7345" y="580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{7D71FD01-1982-4F6D-AC75-72C1720E0C35}</a:tableStyleId>
              </a:tblPr>
              <a:tblGrid>
                <a:gridCol w="3025650"/>
                <a:gridCol w="3067050"/>
                <a:gridCol w="2955875"/>
              </a:tblGrid>
              <a:tr h="60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MAYBE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DON’T  KNOW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LATER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1"/>
          <p:cNvSpPr txBox="1"/>
          <p:nvPr/>
        </p:nvSpPr>
        <p:spPr>
          <a:xfrm>
            <a:off x="67670" y="65038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2020-03-17T22:31:26Z</dcterms:created>
  <dc:creator>Santiago, Rachel</dc:creator>
</cp:coreProperties>
</file>