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uUAkPFWG8Z5DGWkn/hmLmy12T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46658D-789F-4529-B116-C1347ECBCDB2}">
  <a:tblStyle styleId="{E146658D-789F-4529-B116-C1347ECBCDB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3.png"/><Relationship Id="rId7" Type="http://schemas.openxmlformats.org/officeDocument/2006/relationships/image" Target="../media/image6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/>
        </p:nvGraphicFramePr>
        <p:xfrm>
          <a:off x="67675" y="10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{E146658D-789F-4529-B116-C1347ECBCDB2}</a:tableStyleId>
              </a:tblPr>
              <a:tblGrid>
                <a:gridCol w="1500275"/>
                <a:gridCol w="2498375"/>
                <a:gridCol w="2562775"/>
                <a:gridCol w="2466175"/>
              </a:tblGrid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Appetizer</a:t>
                      </a:r>
                      <a:endParaRPr b="1" sz="2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Entree</a:t>
                      </a:r>
                      <a:endParaRPr b="1" sz="2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Dessert</a:t>
                      </a:r>
                      <a:endParaRPr b="1" sz="2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2600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2600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7345" y="580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{E146658D-789F-4529-B116-C1347ECBCDB2}</a:tableStyleId>
              </a:tblPr>
              <a:tblGrid>
                <a:gridCol w="3025650"/>
                <a:gridCol w="3067050"/>
                <a:gridCol w="2955875"/>
              </a:tblGrid>
              <a:tr h="609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18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 want this</a:t>
                      </a:r>
                      <a:endParaRPr b="1" sz="18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18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 don’t want this</a:t>
                      </a:r>
                      <a:endParaRPr b="1" sz="18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18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Something else</a:t>
                      </a:r>
                      <a:endParaRPr b="1" sz="18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pic>
        <p:nvPicPr>
          <p:cNvPr id="95" name="Google Shape;9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1775" y="2084925"/>
            <a:ext cx="1319338" cy="13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2020025" y="3404900"/>
            <a:ext cx="16428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Salmon with rice</a:t>
            </a:r>
            <a:r>
              <a:rPr b="1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2588" y="2084925"/>
            <a:ext cx="2047767" cy="13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>
            <a:off x="6792563" y="3397100"/>
            <a:ext cx="20478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Spaghetti with sauce</a:t>
            </a:r>
            <a:r>
              <a:rPr b="1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8037" y="2023375"/>
            <a:ext cx="1799338" cy="146718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4395875" y="3397100"/>
            <a:ext cx="18999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Beef and broccoli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2975" y="235500"/>
            <a:ext cx="1319350" cy="134778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 txBox="1"/>
          <p:nvPr/>
        </p:nvSpPr>
        <p:spPr>
          <a:xfrm>
            <a:off x="4652963" y="1587625"/>
            <a:ext cx="16428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Tomato soup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20050" y="266050"/>
            <a:ext cx="1642800" cy="13463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2475200" y="1575775"/>
            <a:ext cx="8613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Salad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56800" y="281638"/>
            <a:ext cx="1319350" cy="1315193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"/>
          <p:cNvSpPr txBox="1"/>
          <p:nvPr/>
        </p:nvSpPr>
        <p:spPr>
          <a:xfrm>
            <a:off x="7035725" y="1575775"/>
            <a:ext cx="15615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Roll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81701" y="4094675"/>
            <a:ext cx="1561499" cy="122269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 txBox="1"/>
          <p:nvPr/>
        </p:nvSpPr>
        <p:spPr>
          <a:xfrm>
            <a:off x="1881950" y="5317375"/>
            <a:ext cx="20478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Chocolate pudding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6995076" y="4184779"/>
            <a:ext cx="1642799" cy="113259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"/>
          <p:cNvSpPr txBox="1"/>
          <p:nvPr/>
        </p:nvSpPr>
        <p:spPr>
          <a:xfrm>
            <a:off x="7276575" y="5316725"/>
            <a:ext cx="16671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Mixed fruit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71850" y="4079850"/>
            <a:ext cx="2153245" cy="122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"/>
          <p:cNvSpPr txBox="1"/>
          <p:nvPr/>
        </p:nvSpPr>
        <p:spPr>
          <a:xfrm>
            <a:off x="4568938" y="5317375"/>
            <a:ext cx="1400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Gelatin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67670" y="65038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2020-03-17T22:31:26Z</dcterms:created>
  <dc:creator>Santiago, Rachel</dc:creator>
</cp:coreProperties>
</file>