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EZ755MIwAuBNnenuUjPadPsg0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0DE9E7-9C33-429F-9114-06501A614DC2}">
  <a:tblStyle styleId="{3E0DE9E7-9C33-429F-9114-06501A614DC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/>
          <p:cNvGraphicFramePr/>
          <p:nvPr/>
        </p:nvGraphicFramePr>
        <p:xfrm>
          <a:off x="67675" y="107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{3E0DE9E7-9C33-429F-9114-06501A614DC2}</a:tableStyleId>
              </a:tblPr>
              <a:tblGrid>
                <a:gridCol w="2256900"/>
                <a:gridCol w="2256900"/>
                <a:gridCol w="2256900"/>
                <a:gridCol w="2256900"/>
              </a:tblGrid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</a:t>
                      </a: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hat did the swallow study show?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does this food or liquid keep me safe?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would happen if I don’t follow this diet?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 the diet temporary or permanent?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are the risks of staying on a regular diet?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are the risks of changing my diet?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 I choose a different diet?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Will this get better?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want the safest diet possible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want to eat and drink what I enjoy despite risks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 goal is to avoid getting sick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 goal is to enjoy eating and drinking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7345" y="580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{3E0DE9E7-9C33-429F-9114-06501A614DC2}</a:tableStyleId>
              </a:tblPr>
              <a:tblGrid>
                <a:gridCol w="3025650"/>
                <a:gridCol w="3067050"/>
                <a:gridCol w="2955875"/>
              </a:tblGrid>
              <a:tr h="609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MAYBE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DON’T  KNOW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LATER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sp>
        <p:nvSpPr>
          <p:cNvPr id="95" name="Google Shape;95;p1"/>
          <p:cNvSpPr txBox="1"/>
          <p:nvPr/>
        </p:nvSpPr>
        <p:spPr>
          <a:xfrm>
            <a:off x="67670" y="650380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b="0" i="1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2020-03-17T22:31:26Z</dcterms:created>
  <dc:creator>Santiago, Rachel</dc:creator>
</cp:coreProperties>
</file>