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ZXMiTao+LZOea5KMwV8HBRMwT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15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7" Type="http://customschemas.google.com/relationships/presentationmetadata" Target="metadata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40355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u="none" strike="noStrike" cap="non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 sz="1100" i="1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r="1561" b="19169"/>
          <a:stretch/>
        </p:blipFill>
        <p:spPr>
          <a:xfrm>
            <a:off x="18702" y="754425"/>
            <a:ext cx="9099419" cy="512878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924476" y="6575404"/>
            <a:ext cx="6858000" cy="23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Pediatric Pain Scale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2286" y="4428310"/>
            <a:ext cx="2422641" cy="157859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0" name="Google Shape;100;p2"/>
          <p:cNvSpPr txBox="1">
            <a:spLocks noGrp="1"/>
          </p:cNvSpPr>
          <p:nvPr>
            <p:ph type="subTitle" idx="1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</a:pPr>
            <a:r>
              <a:rPr lang="en-US" sz="1110"/>
              <a:t>Partner-Assisted Scanning Instructions – message board</a:t>
            </a:r>
            <a:endParaRPr sz="1110"/>
          </a:p>
        </p:txBody>
      </p:sp>
      <p:sp>
        <p:nvSpPr>
          <p:cNvPr id="101" name="Google Shape;101;p2"/>
          <p:cNvSpPr/>
          <p:nvPr/>
        </p:nvSpPr>
        <p:spPr>
          <a:xfrm>
            <a:off x="261257" y="118662"/>
            <a:ext cx="8882743" cy="458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it’s hard for to point, please use “partner-assisted scanning”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how: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patient to focus on the communication board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Establish patient’s “yes” (i.e. nodding, blinking, thumbs up, etc.)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en-US" sz="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 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Scan through the pain scale options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en-US" sz="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 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Patient will choose pain scale number row using </a:t>
            </a: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YES response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en-US" sz="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 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Confirm the selection &amp; repeat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Additional Considerations: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Hold this tool ~12 inches from the patient’s face</a:t>
            </a:r>
            <a:endParaRPr dirty="0"/>
          </a:p>
          <a:p>
            <a:pPr marL="7429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Ensure good lighting, head positioning, and vision</a:t>
            </a:r>
            <a:endParaRPr dirty="0"/>
          </a:p>
          <a:p>
            <a:pPr marL="7429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Speak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loudly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clearly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using </a:t>
            </a:r>
            <a:r>
              <a:rPr lang="en-US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simple language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Wearing masks and other PPE may make it difficult to understand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speech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Consider using communication tools when speaking to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e patient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well.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the patient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can’t 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this tool effectively now, that does not mean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</a:t>
            </a:r>
            <a:r>
              <a:rPr lang="en-US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won’t be able to use it later today, tomorrow, or this week. Continue to provide opportunities to support communication.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3592286" y="4585063"/>
            <a:ext cx="500331" cy="1201783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2" descr="https://lh5.googleusercontent.com/ZkmjVLU8Wd_HVtNeGoqxKIDM2mIa7hp0IZm2-p7MJvZ229rHD9em3jWQ0-khsahfLUdbMSwh702qRJfDqfOsOXOEg_gTg-Z1KfTVBUWBTFDudrCKBCvdiX6-7vG-fyYA5vAFBD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9198" y="0"/>
            <a:ext cx="794802" cy="794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2"/>
          <p:cNvCxnSpPr/>
          <p:nvPr/>
        </p:nvCxnSpPr>
        <p:spPr>
          <a:xfrm>
            <a:off x="3174275" y="6165669"/>
            <a:ext cx="927462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Macintosh PowerPoint</Application>
  <PresentationFormat>On-screen Show (4:3)</PresentationFormat>
  <Paragraphs>19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Santiago, Rachel</dc:creator>
  <cp:lastModifiedBy>Rachel</cp:lastModifiedBy>
  <cp:revision>1</cp:revision>
  <dcterms:created xsi:type="dcterms:W3CDTF">2020-03-17T22:22:36Z</dcterms:created>
  <dcterms:modified xsi:type="dcterms:W3CDTF">2020-04-21T18:25:31Z</dcterms:modified>
</cp:coreProperties>
</file>