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0" r:id="rId2"/>
    <p:sldId id="264" r:id="rId3"/>
    <p:sldId id="262" r:id="rId4"/>
    <p:sldId id="263"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12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1DFEF-EF67-4AC2-8C24-2626BD5AC0B1}" type="datetimeFigureOut">
              <a:rPr lang="en-US" smtClean="0"/>
              <a:t>4/21/20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130BC-F2B9-42C4-BE95-1768F0EF1D5E}" type="slidenum">
              <a:rPr lang="en-US" smtClean="0"/>
              <a:t>‹#›</a:t>
            </a:fld>
            <a:endParaRPr lang="en-US"/>
          </a:p>
        </p:txBody>
      </p:sp>
    </p:spTree>
    <p:extLst>
      <p:ext uri="{BB962C8B-B14F-4D97-AF65-F5344CB8AC3E}">
        <p14:creationId xmlns:p14="http://schemas.microsoft.com/office/powerpoint/2010/main" val="111411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Board</a:t>
            </a:r>
          </a:p>
        </p:txBody>
      </p:sp>
      <p:sp>
        <p:nvSpPr>
          <p:cNvPr id="4" name="Slide Number Placeholder 3"/>
          <p:cNvSpPr>
            <a:spLocks noGrp="1"/>
          </p:cNvSpPr>
          <p:nvPr>
            <p:ph type="sldNum" sz="quarter" idx="10"/>
          </p:nvPr>
        </p:nvSpPr>
        <p:spPr/>
        <p:txBody>
          <a:bodyPr/>
          <a:lstStyle/>
          <a:p>
            <a:fld id="{E175EEF1-A635-4F33-B523-AA4FFCB69F34}" type="slidenum">
              <a:rPr lang="en-US" smtClean="0"/>
              <a:t>1</a:t>
            </a:fld>
            <a:endParaRPr lang="en-US"/>
          </a:p>
        </p:txBody>
      </p:sp>
    </p:spTree>
    <p:extLst>
      <p:ext uri="{BB962C8B-B14F-4D97-AF65-F5344CB8AC3E}">
        <p14:creationId xmlns:p14="http://schemas.microsoft.com/office/powerpoint/2010/main" val="3923387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Board</a:t>
            </a:r>
          </a:p>
        </p:txBody>
      </p:sp>
      <p:sp>
        <p:nvSpPr>
          <p:cNvPr id="4" name="Slide Number Placeholder 3"/>
          <p:cNvSpPr>
            <a:spLocks noGrp="1"/>
          </p:cNvSpPr>
          <p:nvPr>
            <p:ph type="sldNum" sz="quarter" idx="10"/>
          </p:nvPr>
        </p:nvSpPr>
        <p:spPr/>
        <p:txBody>
          <a:bodyPr/>
          <a:lstStyle/>
          <a:p>
            <a:fld id="{E175EEF1-A635-4F33-B523-AA4FFCB69F34}" type="slidenum">
              <a:rPr lang="en-US" smtClean="0"/>
              <a:t>3</a:t>
            </a:fld>
            <a:endParaRPr lang="en-US"/>
          </a:p>
        </p:txBody>
      </p:sp>
    </p:spTree>
    <p:extLst>
      <p:ext uri="{BB962C8B-B14F-4D97-AF65-F5344CB8AC3E}">
        <p14:creationId xmlns:p14="http://schemas.microsoft.com/office/powerpoint/2010/main" val="283871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04119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17735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220247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smtClean="0">
                <a:solidFill>
                  <a:schemeClr val="accent1">
                    <a:lumMod val="75000"/>
                  </a:schemeClr>
                </a:solidFill>
              </a:rPr>
              <a:t>Patientprovidercommunication.org</a:t>
            </a:r>
            <a:endParaRPr lang="en-US" sz="1100" i="1" dirty="0">
              <a:solidFill>
                <a:schemeClr val="accent1">
                  <a:lumMod val="75000"/>
                </a:schemeClr>
              </a:solidFill>
            </a:endParaRPr>
          </a:p>
        </p:txBody>
      </p:sp>
    </p:spTree>
    <p:extLst>
      <p:ext uri="{BB962C8B-B14F-4D97-AF65-F5344CB8AC3E}">
        <p14:creationId xmlns:p14="http://schemas.microsoft.com/office/powerpoint/2010/main" val="2446553950"/>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55419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3265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14833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D6BDD79-6E6A-4A62-A99D-C760BE04EBAC}"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379632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D6BDD79-6E6A-4A62-A99D-C760BE04EBAC}"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98192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6BDD79-6E6A-4A62-A99D-C760BE04EBAC}"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783006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1106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8621031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BDD79-6E6A-4A62-A99D-C760BE04EBAC}"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F0AC1-7C7A-4EC1-8E9A-646947F86DA5}" type="slidenum">
              <a:rPr lang="en-US" smtClean="0"/>
              <a:t>‹#›</a:t>
            </a:fld>
            <a:endParaRPr lang="en-US"/>
          </a:p>
        </p:txBody>
      </p:sp>
    </p:spTree>
    <p:extLst>
      <p:ext uri="{BB962C8B-B14F-4D97-AF65-F5344CB8AC3E}">
        <p14:creationId xmlns:p14="http://schemas.microsoft.com/office/powerpoint/2010/main" val="3415375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0"/>
          <p:cNvSpPr>
            <a:spLocks noGrp="1"/>
          </p:cNvSpPr>
          <p:nvPr>
            <p:ph type="ctrTitle" idx="4294967295"/>
          </p:nvPr>
        </p:nvSpPr>
        <p:spPr>
          <a:xfrm>
            <a:off x="897147" y="6643687"/>
            <a:ext cx="7772400" cy="214313"/>
          </a:xfrm>
        </p:spPr>
        <p:txBody>
          <a:bodyPr>
            <a:noAutofit/>
          </a:bodyPr>
          <a:lstStyle/>
          <a:p>
            <a:pPr algn="ctr"/>
            <a:r>
              <a:rPr lang="en-US" sz="1200" dirty="0"/>
              <a:t>General Needs – Line drawings – 24 target</a:t>
            </a:r>
          </a:p>
        </p:txBody>
      </p:sp>
      <p:pic>
        <p:nvPicPr>
          <p:cNvPr id="3" name="Picture 2"/>
          <p:cNvPicPr>
            <a:picLocks noChangeAspect="1"/>
          </p:cNvPicPr>
          <p:nvPr/>
        </p:nvPicPr>
        <p:blipFill>
          <a:blip r:embed="rId3">
            <a:clrChange>
              <a:clrFrom>
                <a:srgbClr val="FFFFFF"/>
              </a:clrFrom>
              <a:clrTo>
                <a:srgbClr val="FFFFFF">
                  <a:alpha val="0"/>
                </a:srgbClr>
              </a:clrTo>
            </a:clrChange>
          </a:blip>
          <a:stretch>
            <a:fillRect/>
          </a:stretch>
        </p:blipFill>
        <p:spPr>
          <a:xfrm>
            <a:off x="171812" y="-25400"/>
            <a:ext cx="8747534" cy="6718300"/>
          </a:xfrm>
          <a:prstGeom prst="rect">
            <a:avLst/>
          </a:prstGeom>
        </p:spPr>
      </p:pic>
    </p:spTree>
    <p:extLst>
      <p:ext uri="{BB962C8B-B14F-4D97-AF65-F5344CB8AC3E}">
        <p14:creationId xmlns:p14="http://schemas.microsoft.com/office/powerpoint/2010/main" val="1627517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0"/>
          <p:cNvSpPr>
            <a:spLocks noGrp="1"/>
          </p:cNvSpPr>
          <p:nvPr>
            <p:ph type="ctrTitle" idx="4294967295"/>
          </p:nvPr>
        </p:nvSpPr>
        <p:spPr>
          <a:xfrm>
            <a:off x="773723" y="6658760"/>
            <a:ext cx="7772400" cy="214313"/>
          </a:xfrm>
        </p:spPr>
        <p:txBody>
          <a:bodyPr>
            <a:noAutofit/>
          </a:bodyPr>
          <a:lstStyle/>
          <a:p>
            <a:pPr algn="ctr"/>
            <a:r>
              <a:rPr lang="en-US" sz="1200" dirty="0"/>
              <a:t>General Needs - Line drawings - 12+ targets </a:t>
            </a:r>
          </a:p>
        </p:txBody>
      </p:sp>
      <p:pic>
        <p:nvPicPr>
          <p:cNvPr id="3" name="Picture 2"/>
          <p:cNvPicPr>
            <a:picLocks noChangeAspect="1"/>
          </p:cNvPicPr>
          <p:nvPr/>
        </p:nvPicPr>
        <p:blipFill>
          <a:blip r:embed="rId3">
            <a:clrChange>
              <a:clrFrom>
                <a:srgbClr val="FFFFFF"/>
              </a:clrFrom>
              <a:clrTo>
                <a:srgbClr val="FFFFFF">
                  <a:alpha val="0"/>
                </a:srgbClr>
              </a:clrTo>
            </a:clrChange>
          </a:blip>
          <a:stretch>
            <a:fillRect/>
          </a:stretch>
        </p:blipFill>
        <p:spPr>
          <a:xfrm>
            <a:off x="228600" y="13758"/>
            <a:ext cx="8661400" cy="6686698"/>
          </a:xfrm>
          <a:prstGeom prst="rect">
            <a:avLst/>
          </a:prstGeom>
        </p:spPr>
      </p:pic>
    </p:spTree>
    <p:extLst>
      <p:ext uri="{BB962C8B-B14F-4D97-AF65-F5344CB8AC3E}">
        <p14:creationId xmlns:p14="http://schemas.microsoft.com/office/powerpoint/2010/main" val="138191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79</Words>
  <Application>Microsoft Macintosh PowerPoint</Application>
  <PresentationFormat>Letter Paper (8.5x11 in)</PresentationFormat>
  <Paragraphs>48</Paragraphs>
  <Slides>4</Slides>
  <Notes>2</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General Needs – Line drawings – 24 target</vt:lpstr>
      <vt:lpstr>PowerPoint Presentation</vt:lpstr>
      <vt:lpstr>General Needs - Line drawings - 12+ targets </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Santiago, Rachel</dc:creator>
  <cp:lastModifiedBy>Rachel</cp:lastModifiedBy>
  <cp:revision>6</cp:revision>
  <dcterms:created xsi:type="dcterms:W3CDTF">2020-03-17T22:31:26Z</dcterms:created>
  <dcterms:modified xsi:type="dcterms:W3CDTF">2020-04-21T18:23:03Z</dcterms:modified>
</cp:coreProperties>
</file>